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65" r:id="rId3"/>
  </p:sldMasterIdLst>
  <p:notesMasterIdLst>
    <p:notesMasterId r:id="rId6"/>
  </p:notesMasterIdLst>
  <p:handoutMasterIdLst>
    <p:handoutMasterId r:id="rId7"/>
  </p:handoutMasterIdLst>
  <p:sldIdLst>
    <p:sldId id="387" r:id="rId4"/>
    <p:sldId id="383" r:id="rId5"/>
  </p:sldIdLst>
  <p:sldSz cx="6858000" cy="5143500"/>
  <p:notesSz cx="7053263" cy="93091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C30"/>
    <a:srgbClr val="FE3FE4"/>
    <a:srgbClr val="2FC5FA"/>
    <a:srgbClr val="33E97C"/>
    <a:srgbClr val="FE4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สไตล์สีปานกลาง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สไตล์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สไตล์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สไตล์สีอ่อน 3 - เน้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สไตล์ธีม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สไตล์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howGuides="1">
      <p:cViewPr varScale="1">
        <p:scale>
          <a:sx n="93" d="100"/>
          <a:sy n="93" d="100"/>
        </p:scale>
        <p:origin x="1404" y="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932"/>
        <p:guide pos="22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3E6A9F2-3C09-406A-BE9B-6FF53D5EE53D}" type="datetimeFigureOut">
              <a:rPr lang="ko-KR" altLang="en-US" smtClean="0"/>
              <a:t>2020-12-08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8D7A34FA-9674-4E4A-9898-DC5815357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250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37B55AB-6DCB-4684-BEB9-B4896045B37D}" type="datetimeFigureOut">
              <a:rPr lang="ko-KR" altLang="en-US" smtClean="0"/>
              <a:t>2020-12-08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ABA2CFF-3AE3-4BFA-9DFB-02C4C132EE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499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407516" y="3003798"/>
            <a:ext cx="216024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825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PRESENTATION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07516" y="1707654"/>
            <a:ext cx="2160240" cy="1296144"/>
          </a:xfrm>
          <a:prstGeom prst="rect">
            <a:avLst/>
          </a:prstGeom>
        </p:spPr>
        <p:txBody>
          <a:bodyPr anchor="ctr"/>
          <a:lstStyle>
            <a:lvl1pPr algn="ctr">
              <a:defRPr sz="21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</a:t>
            </a:r>
            <a:br>
              <a:rPr lang="en-US" altLang="ko-KR" dirty="0"/>
            </a:br>
            <a:r>
              <a:rPr lang="en-US" altLang="ko-KR" dirty="0"/>
              <a:t>PPT </a:t>
            </a:r>
            <a:br>
              <a:rPr lang="en-US" altLang="ko-KR" dirty="0"/>
            </a:br>
            <a:r>
              <a:rPr lang="en-US" altLang="ko-KR" dirty="0"/>
              <a:t>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168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18" y="1136584"/>
            <a:ext cx="2754306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710720" y="1297014"/>
            <a:ext cx="2493853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31A1507E-95E7-4D48-BBB7-ECCACC931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6858000" cy="648071"/>
          </a:xfrm>
          <a:prstGeom prst="rect">
            <a:avLst/>
          </a:prstGeom>
        </p:spPr>
        <p:txBody>
          <a:bodyPr anchor="ctr"/>
          <a:lstStyle>
            <a:lvl1pPr algn="ctr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29D945A9-9C37-4202-A44A-216BEE4A5E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699566"/>
            <a:ext cx="6857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9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527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77930"/>
            <a:ext cx="13716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1371600" y="3042333"/>
            <a:ext cx="1371600" cy="1872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71600" y="1178138"/>
            <a:ext cx="13716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743200" y="1177930"/>
            <a:ext cx="1371600" cy="18722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4114800" y="3042333"/>
            <a:ext cx="13716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43200" y="3042333"/>
            <a:ext cx="13716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042333"/>
            <a:ext cx="13716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14800" y="1178138"/>
            <a:ext cx="13716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486400" y="3042333"/>
            <a:ext cx="13716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5486400" y="1177930"/>
            <a:ext cx="1371600" cy="18722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BC411CE2-DDDA-4E92-AC47-8E2E7BFBD8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6858000" cy="648071"/>
          </a:xfrm>
          <a:prstGeom prst="rect">
            <a:avLst/>
          </a:prstGeom>
        </p:spPr>
        <p:txBody>
          <a:bodyPr anchor="ctr"/>
          <a:lstStyle>
            <a:lvl1pPr algn="ctr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="" xmlns:a16="http://schemas.microsoft.com/office/drawing/2014/main" id="{C17BD2BE-B5DC-44EE-ADF8-C3DB99AFA2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" y="699566"/>
            <a:ext cx="6857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9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6214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7415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10800000">
            <a:off x="1" y="-1"/>
            <a:ext cx="6857999" cy="5143499"/>
          </a:xfrm>
          <a:prstGeom prst="triangle">
            <a:avLst>
              <a:gd name="adj" fmla="val 28960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6" name="그림 개체 틀 5">
            <a:extLst>
              <a:ext uri="{FF2B5EF4-FFF2-40B4-BE49-F238E27FC236}">
                <a16:creationId xmlns="" xmlns:a16="http://schemas.microsoft.com/office/drawing/2014/main" id="{FADE6738-9B24-46DC-A806-C322EE3B9BD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" y="-6529"/>
            <a:ext cx="6857999" cy="5070347"/>
          </a:xfrm>
          <a:custGeom>
            <a:avLst/>
            <a:gdLst>
              <a:gd name="connsiteX0" fmla="*/ 0 w 9143998"/>
              <a:gd name="connsiteY0" fmla="*/ 0 h 5070347"/>
              <a:gd name="connsiteX1" fmla="*/ 9143998 w 9143998"/>
              <a:gd name="connsiteY1" fmla="*/ 0 h 5070347"/>
              <a:gd name="connsiteX2" fmla="*/ 7095742 w 9143998"/>
              <a:gd name="connsiteY2" fmla="*/ 5070347 h 507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3998" h="5070347">
                <a:moveTo>
                  <a:pt x="0" y="0"/>
                </a:moveTo>
                <a:lnTo>
                  <a:pt x="9143998" y="0"/>
                </a:lnTo>
                <a:lnTo>
                  <a:pt x="7095742" y="50703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0396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323" y="2589090"/>
            <a:ext cx="2598631" cy="2554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28145" y="3"/>
            <a:ext cx="1783054" cy="2554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86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405000" y="2427734"/>
            <a:ext cx="1943880" cy="2175766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2457060" y="2427734"/>
            <a:ext cx="1943880" cy="2175766"/>
          </a:xfrm>
          <a:prstGeom prst="frame">
            <a:avLst>
              <a:gd name="adj1" fmla="val 15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4509120" y="2427734"/>
            <a:ext cx="1943880" cy="2175766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65289" y="1498354"/>
            <a:ext cx="1623303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12291" y="1498354"/>
            <a:ext cx="1623303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69409" y="1498354"/>
            <a:ext cx="1623303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D0968B-C293-4E0A-879B-E1D752864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6858000" cy="648071"/>
          </a:xfrm>
          <a:prstGeom prst="rect">
            <a:avLst/>
          </a:prstGeom>
        </p:spPr>
        <p:txBody>
          <a:bodyPr anchor="ctr"/>
          <a:lstStyle>
            <a:lvl1pPr algn="ctr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="" xmlns:a16="http://schemas.microsoft.com/office/drawing/2014/main" id="{63404E90-4158-403D-A53D-4AECAC8931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99566"/>
            <a:ext cx="6857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9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4837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89762" y="1419623"/>
            <a:ext cx="3024000" cy="1008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89762" y="2499742"/>
            <a:ext cx="3024000" cy="1008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2" y="3579862"/>
            <a:ext cx="3024000" cy="1008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413362" y="1419623"/>
            <a:ext cx="3051000" cy="1008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3413362" y="2499742"/>
            <a:ext cx="3051000" cy="1008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3" name="Rectangle 12"/>
          <p:cNvSpPr/>
          <p:nvPr userDrawn="1"/>
        </p:nvSpPr>
        <p:spPr>
          <a:xfrm>
            <a:off x="3413362" y="3579862"/>
            <a:ext cx="3051000" cy="100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3507718" y="1509679"/>
            <a:ext cx="81000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5" name="Rectangle 14"/>
          <p:cNvSpPr/>
          <p:nvPr userDrawn="1"/>
        </p:nvSpPr>
        <p:spPr>
          <a:xfrm>
            <a:off x="3507718" y="2589798"/>
            <a:ext cx="81000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3507718" y="3669917"/>
            <a:ext cx="81000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D6FC884E-37FC-4F8B-B0AE-73C03E156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6858000" cy="648071"/>
          </a:xfrm>
          <a:prstGeom prst="rect">
            <a:avLst/>
          </a:prstGeom>
        </p:spPr>
        <p:txBody>
          <a:bodyPr anchor="ctr"/>
          <a:lstStyle>
            <a:lvl1pPr algn="ctr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D578CCDF-B86D-478C-B990-CBB1FB880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99566"/>
            <a:ext cx="6857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9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5764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347614"/>
            <a:ext cx="6858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pic>
        <p:nvPicPr>
          <p:cNvPr id="6147" name="Picture 3" descr="D:\KBM-정애\014-Fullppt\PNG이미지\탭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19" y="1101479"/>
            <a:ext cx="1832471" cy="30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KBM-정애\014-Fullppt\PNG이미지\핸드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25" y="2063673"/>
            <a:ext cx="1381045" cy="223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003416" y="1404596"/>
            <a:ext cx="1277193" cy="2265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136011" y="2155596"/>
            <a:ext cx="770642" cy="16182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32A023F0-0472-4D05-8356-F4D9C9FB7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6858000" cy="648071"/>
          </a:xfrm>
          <a:prstGeom prst="rect">
            <a:avLst/>
          </a:prstGeom>
        </p:spPr>
        <p:txBody>
          <a:bodyPr anchor="ctr"/>
          <a:lstStyle>
            <a:lvl1pPr algn="ctr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F744C2FB-3B15-44C3-A8D1-1540068794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699566"/>
            <a:ext cx="6857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9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3382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726922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pic>
        <p:nvPicPr>
          <p:cNvPr id="8196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6" y="949099"/>
            <a:ext cx="4968552" cy="336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132856" y="1384815"/>
            <a:ext cx="2376264" cy="233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936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6858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265506" y="1131592"/>
            <a:ext cx="2137380" cy="364917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398949" y="1347503"/>
            <a:ext cx="8139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1881692" y="1300993"/>
            <a:ext cx="502331" cy="3767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446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 userDrawn="1"/>
        </p:nvSpPr>
        <p:spPr>
          <a:xfrm rot="18846045">
            <a:off x="-594486" y="838003"/>
            <a:ext cx="3931058" cy="2541632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0718" y="1443924"/>
            <a:ext cx="1539000" cy="205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441B99D2-420D-46C6-A410-C37693C29853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320988" y="2833286"/>
            <a:ext cx="3024336" cy="2880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marL="0" indent="0" algn="l">
              <a:buNone/>
            </a:pPr>
            <a:r>
              <a:rPr lang="en-US" altLang="ko-KR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This text can be replaced with your own text</a:t>
            </a:r>
            <a:endParaRPr lang="ko-KR" altLang="en-US" sz="7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C6AD0303-FAF6-40B7-9DEB-08AFB34663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20988" y="2285796"/>
            <a:ext cx="3024336" cy="540000"/>
          </a:xfrm>
          <a:prstGeom prst="rect">
            <a:avLst/>
          </a:prstGeom>
        </p:spPr>
        <p:txBody>
          <a:bodyPr anchor="ctr"/>
          <a:lstStyle>
            <a:lvl1pPr algn="l">
              <a:defRPr sz="15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5361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547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5"/>
          <p:cNvSpPr>
            <a:spLocks noChangeArrowheads="1"/>
          </p:cNvSpPr>
          <p:nvPr userDrawn="1"/>
        </p:nvSpPr>
        <p:spPr bwMode="gray">
          <a:xfrm rot="10800000">
            <a:off x="2873" y="4829917"/>
            <a:ext cx="6858000" cy="334118"/>
          </a:xfrm>
          <a:prstGeom prst="rect">
            <a:avLst/>
          </a:pr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350"/>
          </a:p>
        </p:txBody>
      </p:sp>
      <p:sp>
        <p:nvSpPr>
          <p:cNvPr id="7" name="Rectangle 95"/>
          <p:cNvSpPr>
            <a:spLocks noChangeArrowheads="1"/>
          </p:cNvSpPr>
          <p:nvPr userDrawn="1"/>
        </p:nvSpPr>
        <p:spPr bwMode="gray">
          <a:xfrm>
            <a:off x="0" y="-20538"/>
            <a:ext cx="6858000" cy="327303"/>
          </a:xfrm>
          <a:prstGeom prst="rect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th-TH" sz="135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63022" y="4870847"/>
            <a:ext cx="5143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3300"/>
                </a:solidFill>
              </a:defRPr>
            </a:lvl1pPr>
          </a:lstStyle>
          <a:p>
            <a:fld id="{4284D43A-B83B-4EA5-8CF5-18459321BBE2}" type="slidenum">
              <a:rPr lang="en-US" altLang="th-TH" smtClean="0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5869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5"/>
          <p:cNvSpPr>
            <a:spLocks noChangeArrowheads="1"/>
          </p:cNvSpPr>
          <p:nvPr userDrawn="1"/>
        </p:nvSpPr>
        <p:spPr bwMode="gray">
          <a:xfrm rot="10800000">
            <a:off x="2873" y="4829917"/>
            <a:ext cx="6858000" cy="334118"/>
          </a:xfrm>
          <a:prstGeom prst="rect">
            <a:avLst/>
          </a:pr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1350"/>
          </a:p>
        </p:txBody>
      </p:sp>
      <p:sp>
        <p:nvSpPr>
          <p:cNvPr id="7" name="Rectangle 95"/>
          <p:cNvSpPr>
            <a:spLocks noChangeArrowheads="1"/>
          </p:cNvSpPr>
          <p:nvPr userDrawn="1"/>
        </p:nvSpPr>
        <p:spPr bwMode="gray">
          <a:xfrm>
            <a:off x="0" y="-20538"/>
            <a:ext cx="6858000" cy="327303"/>
          </a:xfrm>
          <a:prstGeom prst="rect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th-TH" sz="135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63022" y="4870847"/>
            <a:ext cx="5143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3300"/>
                </a:solidFill>
              </a:defRPr>
            </a:lvl1pPr>
          </a:lstStyle>
          <a:p>
            <a:fld id="{4284D43A-B83B-4EA5-8CF5-18459321BBE2}" type="slidenum">
              <a:rPr lang="en-US" altLang="th-TH" smtClean="0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83214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6858000" cy="776530"/>
          </a:xfrm>
          <a:prstGeom prst="rect">
            <a:avLst/>
          </a:prstGeom>
        </p:spPr>
        <p:txBody>
          <a:bodyPr anchor="ctr"/>
          <a:lstStyle>
            <a:lvl1pPr algn="ctr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518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7EBCD8F5-B952-4024-B2F0-53E21A9D48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6858000" cy="648071"/>
          </a:xfrm>
          <a:prstGeom prst="rect">
            <a:avLst/>
          </a:prstGeom>
        </p:spPr>
        <p:txBody>
          <a:bodyPr anchor="ctr"/>
          <a:lstStyle>
            <a:lvl1pPr algn="ctr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CE2BB9C2-E1D2-4E0C-BFE1-64849A73E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699566"/>
            <a:ext cx="6857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9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4397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2766" y="25735"/>
            <a:ext cx="5535234" cy="776530"/>
          </a:xfrm>
          <a:prstGeom prst="rect">
            <a:avLst/>
          </a:prstGeom>
        </p:spPr>
        <p:txBody>
          <a:bodyPr anchor="ctr"/>
          <a:lstStyle>
            <a:lvl1pPr algn="l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45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 userDrawn="1"/>
        </p:nvSpPr>
        <p:spPr>
          <a:xfrm rot="18846045">
            <a:off x="2645872" y="751244"/>
            <a:ext cx="3931058" cy="2541632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85085" y="1340365"/>
            <a:ext cx="1512169" cy="2482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18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858000" cy="25717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540000" anchor="t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423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995869" y="1176822"/>
            <a:ext cx="1371600" cy="172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90035" y="1176822"/>
            <a:ext cx="1371600" cy="172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490035" y="3011113"/>
            <a:ext cx="1371600" cy="172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995869" y="3011113"/>
            <a:ext cx="1371600" cy="172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01704" y="1176822"/>
            <a:ext cx="1371600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5" name="Rectangle 14"/>
          <p:cNvSpPr/>
          <p:nvPr userDrawn="1"/>
        </p:nvSpPr>
        <p:spPr>
          <a:xfrm>
            <a:off x="4984202" y="1176822"/>
            <a:ext cx="13716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6" name="Rectangle 15"/>
          <p:cNvSpPr/>
          <p:nvPr userDrawn="1"/>
        </p:nvSpPr>
        <p:spPr>
          <a:xfrm>
            <a:off x="4984202" y="3011109"/>
            <a:ext cx="1371600" cy="172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7" name="Rectangle 16"/>
          <p:cNvSpPr/>
          <p:nvPr userDrawn="1"/>
        </p:nvSpPr>
        <p:spPr>
          <a:xfrm>
            <a:off x="501704" y="3011109"/>
            <a:ext cx="1371600" cy="172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C04E2E11-A6E0-49CA-B50A-B4CE00AA5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6858000" cy="648071"/>
          </a:xfrm>
          <a:prstGeom prst="rect">
            <a:avLst/>
          </a:prstGeom>
        </p:spPr>
        <p:txBody>
          <a:bodyPr anchor="ctr"/>
          <a:lstStyle>
            <a:lvl1pPr algn="ctr">
              <a:defRPr sz="27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87C6EABD-F67F-49B4-A51B-E101FB5998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699566"/>
            <a:ext cx="6857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9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80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9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1" r:id="rId2"/>
    <p:sldLayoutId id="2147483675" r:id="rId3"/>
  </p:sldLayoutIdLst>
  <p:hf sldNum="0" hdr="0" ftr="0" dt="0"/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59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5" r:id="rId3"/>
    <p:sldLayoutId id="2147483667" r:id="rId4"/>
    <p:sldLayoutId id="2147483656" r:id="rId5"/>
    <p:sldLayoutId id="2147483670" r:id="rId6"/>
    <p:sldLayoutId id="2147483657" r:id="rId7"/>
    <p:sldLayoutId id="2147483658" r:id="rId8"/>
    <p:sldLayoutId id="2147483659" r:id="rId9"/>
    <p:sldLayoutId id="2147483662" r:id="rId10"/>
    <p:sldLayoutId id="2147483663" r:id="rId11"/>
    <p:sldLayoutId id="2147483660" r:id="rId12"/>
    <p:sldLayoutId id="2147483661" r:id="rId13"/>
    <p:sldLayoutId id="2147483664" r:id="rId14"/>
    <p:sldLayoutId id="2147483669" r:id="rId15"/>
    <p:sldLayoutId id="2147483672" r:id="rId16"/>
  </p:sldLayoutIdLst>
  <p:hf sldNum="0" hdr="0" ftr="0" dt="0"/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4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3" r:id="rId2"/>
  </p:sldLayoutIdLst>
  <p:hf sldNum="0" hdr="0" ftr="0" dt="0"/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16"/>
          <a:stretch/>
        </p:blipFill>
        <p:spPr>
          <a:xfrm>
            <a:off x="134635" y="117368"/>
            <a:ext cx="6642738" cy="4753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84D43A-B83B-4EA5-8CF5-18459321BBE2}" type="slidenum">
              <a:rPr lang="en-US" altLang="th-TH" smtClean="0"/>
              <a:pPr/>
              <a:t>1</a:t>
            </a:fld>
            <a:endParaRPr lang="en-US" altLang="th-TH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49" y="2077713"/>
            <a:ext cx="1830605" cy="1601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0BF8E8B1-5D92-426A-B058-AA805FD9BC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r="1701" b="36000"/>
          <a:stretch/>
        </p:blipFill>
        <p:spPr>
          <a:xfrm>
            <a:off x="3987063" y="283309"/>
            <a:ext cx="2664295" cy="3291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ounded Rectangle 22"/>
          <p:cNvSpPr/>
          <p:nvPr/>
        </p:nvSpPr>
        <p:spPr>
          <a:xfrm>
            <a:off x="260648" y="117368"/>
            <a:ext cx="4032448" cy="128299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altLang="ko-KR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นโยบายสาธารณสุข</a:t>
            </a:r>
            <a:r>
              <a:rPr lang="th-TH" altLang="ko-KR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altLang="ko-KR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ko-KR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ปีงบประมาณ 256</a:t>
            </a:r>
            <a:r>
              <a:rPr lang="en-US" altLang="ko-KR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endParaRPr lang="th-TH" altLang="ko-KR" sz="36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B8CF9274-A599-4B68-B52C-72B95BB64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636" y="1515227"/>
            <a:ext cx="4158460" cy="3216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3861049" y="3768677"/>
            <a:ext cx="2916324" cy="1127707"/>
          </a:xfrm>
          <a:prstGeom prst="roundRect">
            <a:avLst/>
          </a:prstGeom>
          <a:solidFill>
            <a:srgbClr val="FFFF66">
              <a:alpha val="61000"/>
            </a:srgbClr>
          </a:solidFill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นาย</a:t>
            </a:r>
            <a:r>
              <a:rPr lang="th-TH" altLang="ko-KR" sz="2000" b="1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พิเชฏฐ์</a:t>
            </a:r>
            <a:r>
              <a:rPr lang="th-TH" altLang="ko-KR" sz="2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จงเจริญ</a:t>
            </a:r>
            <a:endParaRPr lang="th-TH" altLang="ko-KR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altLang="ko-KR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altLang="ko-KR" sz="1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นายแพทย์เชี่ยวชาญ (ด้านเวชกรรม)</a:t>
            </a:r>
          </a:p>
          <a:p>
            <a:pPr algn="ctr"/>
            <a:r>
              <a:rPr lang="th-TH" altLang="ko-KR" sz="1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altLang="ko-KR" sz="16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ผู้อำนวยการโรงพยาบาลบึง</a:t>
            </a:r>
            <a:r>
              <a:rPr lang="th-TH" altLang="ko-KR" sz="1600" b="1" dirty="0" err="1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บูรพ์</a:t>
            </a:r>
            <a:endParaRPr lang="ko-KR" altLang="en-US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609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1B2ABD82-6504-4D1E-81E0-8645482B5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267494"/>
            <a:ext cx="6624736" cy="45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0326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3FE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20</Words>
  <Application>Microsoft Office PowerPoint</Application>
  <PresentationFormat>กำหนดเอง</PresentationFormat>
  <Paragraphs>5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9" baseType="lpstr">
      <vt:lpstr>Arial Unicode MS</vt:lpstr>
      <vt:lpstr>맑은 고딕</vt:lpstr>
      <vt:lpstr>Arial</vt:lpstr>
      <vt:lpstr>TH Sarabun New</vt:lpstr>
      <vt:lpstr>Cover and End Slide Master</vt:lpstr>
      <vt:lpstr>Contents Slide Master</vt:lpstr>
      <vt:lpstr>Section Break Slide Master</vt:lpstr>
      <vt:lpstr>งานนำเสนอ PowerPoint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Pot</cp:lastModifiedBy>
  <cp:revision>224</cp:revision>
  <cp:lastPrinted>2020-12-01T05:06:32Z</cp:lastPrinted>
  <dcterms:created xsi:type="dcterms:W3CDTF">2016-11-30T01:15:48Z</dcterms:created>
  <dcterms:modified xsi:type="dcterms:W3CDTF">2020-12-08T04:26:04Z</dcterms:modified>
</cp:coreProperties>
</file>